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0"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1845F2-5AEB-4FE8-BD10-BFE93993ED84}" v="17" dt="2026-09-15T14:34:42.7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sey Welstead" userId="747bf116-bc46-4ac1-b5d3-9315daab574a" providerId="ADAL" clId="{6FA8FEAF-A50B-44EE-9666-30EE4661DC96}"/>
    <pc:docChg chg="undo custSel addSld modSld sldOrd">
      <pc:chgData name="Lindsey Welstead" userId="747bf116-bc46-4ac1-b5d3-9315daab574a" providerId="ADAL" clId="{6FA8FEAF-A50B-44EE-9666-30EE4661DC96}" dt="2026-09-15T14:35:07.334" v="3114" actId="20577"/>
      <pc:docMkLst>
        <pc:docMk/>
      </pc:docMkLst>
      <pc:sldChg chg="addSp modSp mod">
        <pc:chgData name="Lindsey Welstead" userId="747bf116-bc46-4ac1-b5d3-9315daab574a" providerId="ADAL" clId="{6FA8FEAF-A50B-44EE-9666-30EE4661DC96}" dt="2026-09-15T11:26:47.253" v="2754" actId="20577"/>
        <pc:sldMkLst>
          <pc:docMk/>
          <pc:sldMk cId="43889333" sldId="257"/>
        </pc:sldMkLst>
        <pc:spChg chg="add mod">
          <ac:chgData name="Lindsey Welstead" userId="747bf116-bc46-4ac1-b5d3-9315daab574a" providerId="ADAL" clId="{6FA8FEAF-A50B-44EE-9666-30EE4661DC96}" dt="2026-09-15T11:26:47.253" v="2754" actId="20577"/>
          <ac:spMkLst>
            <pc:docMk/>
            <pc:sldMk cId="43889333" sldId="257"/>
            <ac:spMk id="8" creationId="{A64389E4-46B8-CD06-1945-B897EFEB6D57}"/>
          </ac:spMkLst>
        </pc:spChg>
      </pc:sldChg>
      <pc:sldChg chg="addSp modSp mod ord">
        <pc:chgData name="Lindsey Welstead" userId="747bf116-bc46-4ac1-b5d3-9315daab574a" providerId="ADAL" clId="{6FA8FEAF-A50B-44EE-9666-30EE4661DC96}" dt="2026-09-15T08:48:46.460" v="13" actId="14100"/>
        <pc:sldMkLst>
          <pc:docMk/>
          <pc:sldMk cId="4019822282" sldId="258"/>
        </pc:sldMkLst>
        <pc:spChg chg="add mod">
          <ac:chgData name="Lindsey Welstead" userId="747bf116-bc46-4ac1-b5d3-9315daab574a" providerId="ADAL" clId="{6FA8FEAF-A50B-44EE-9666-30EE4661DC96}" dt="2026-09-15T08:48:21.069" v="9" actId="1076"/>
          <ac:spMkLst>
            <pc:docMk/>
            <pc:sldMk cId="4019822282" sldId="258"/>
            <ac:spMk id="4" creationId="{3F3724FA-DBA7-A83B-37B3-73BE53E7ADF5}"/>
          </ac:spMkLst>
        </pc:spChg>
        <pc:picChg chg="mod">
          <ac:chgData name="Lindsey Welstead" userId="747bf116-bc46-4ac1-b5d3-9315daab574a" providerId="ADAL" clId="{6FA8FEAF-A50B-44EE-9666-30EE4661DC96}" dt="2026-09-15T08:48:13.016" v="8" actId="1076"/>
          <ac:picMkLst>
            <pc:docMk/>
            <pc:sldMk cId="4019822282" sldId="258"/>
            <ac:picMk id="3" creationId="{7828A532-F453-2695-C151-4FF75117A30D}"/>
          </ac:picMkLst>
        </pc:picChg>
        <pc:picChg chg="add mod">
          <ac:chgData name="Lindsey Welstead" userId="747bf116-bc46-4ac1-b5d3-9315daab574a" providerId="ADAL" clId="{6FA8FEAF-A50B-44EE-9666-30EE4661DC96}" dt="2026-09-15T08:48:46.460" v="13" actId="14100"/>
          <ac:picMkLst>
            <pc:docMk/>
            <pc:sldMk cId="4019822282" sldId="258"/>
            <ac:picMk id="5" creationId="{0B84F38C-1AB1-9FF1-C289-B9B4F9049099}"/>
          </ac:picMkLst>
        </pc:picChg>
      </pc:sldChg>
      <pc:sldChg chg="addSp modSp mod">
        <pc:chgData name="Lindsey Welstead" userId="747bf116-bc46-4ac1-b5d3-9315daab574a" providerId="ADAL" clId="{6FA8FEAF-A50B-44EE-9666-30EE4661DC96}" dt="2026-09-15T14:18:48.220" v="3028" actId="20577"/>
        <pc:sldMkLst>
          <pc:docMk/>
          <pc:sldMk cId="1951059998" sldId="259"/>
        </pc:sldMkLst>
        <pc:spChg chg="add mod">
          <ac:chgData name="Lindsey Welstead" userId="747bf116-bc46-4ac1-b5d3-9315daab574a" providerId="ADAL" clId="{6FA8FEAF-A50B-44EE-9666-30EE4661DC96}" dt="2026-09-15T08:50:40.525" v="56" actId="255"/>
          <ac:spMkLst>
            <pc:docMk/>
            <pc:sldMk cId="1951059998" sldId="259"/>
            <ac:spMk id="4" creationId="{54CDA808-9723-087E-591A-E327A4533AEB}"/>
          </ac:spMkLst>
        </pc:spChg>
        <pc:spChg chg="mod">
          <ac:chgData name="Lindsey Welstead" userId="747bf116-bc46-4ac1-b5d3-9315daab574a" providerId="ADAL" clId="{6FA8FEAF-A50B-44EE-9666-30EE4661DC96}" dt="2026-09-15T14:18:48.220" v="3028" actId="20577"/>
          <ac:spMkLst>
            <pc:docMk/>
            <pc:sldMk cId="1951059998" sldId="259"/>
            <ac:spMk id="5" creationId="{99737D64-BF4B-FD73-F8E8-A34F0E9DC0E5}"/>
          </ac:spMkLst>
        </pc:spChg>
        <pc:picChg chg="add">
          <ac:chgData name="Lindsey Welstead" userId="747bf116-bc46-4ac1-b5d3-9315daab574a" providerId="ADAL" clId="{6FA8FEAF-A50B-44EE-9666-30EE4661DC96}" dt="2026-09-15T08:48:54.623" v="14" actId="22"/>
          <ac:picMkLst>
            <pc:docMk/>
            <pc:sldMk cId="1951059998" sldId="259"/>
            <ac:picMk id="3" creationId="{F7D59DE0-9137-5E87-4692-595E98EF459B}"/>
          </ac:picMkLst>
        </pc:picChg>
      </pc:sldChg>
      <pc:sldChg chg="addSp modSp new mod">
        <pc:chgData name="Lindsey Welstead" userId="747bf116-bc46-4ac1-b5d3-9315daab574a" providerId="ADAL" clId="{6FA8FEAF-A50B-44EE-9666-30EE4661DC96}" dt="2026-09-15T14:23:41.639" v="3065" actId="22"/>
        <pc:sldMkLst>
          <pc:docMk/>
          <pc:sldMk cId="337808805" sldId="260"/>
        </pc:sldMkLst>
        <pc:spChg chg="add mod">
          <ac:chgData name="Lindsey Welstead" userId="747bf116-bc46-4ac1-b5d3-9315daab574a" providerId="ADAL" clId="{6FA8FEAF-A50B-44EE-9666-30EE4661DC96}" dt="2026-09-15T12:37:21.093" v="2779" actId="20577"/>
          <ac:spMkLst>
            <pc:docMk/>
            <pc:sldMk cId="337808805" sldId="260"/>
            <ac:spMk id="4" creationId="{97F2C167-5BC0-403D-71FA-DA33050A4BE0}"/>
          </ac:spMkLst>
        </pc:spChg>
        <pc:graphicFrameChg chg="add mod modGraphic">
          <ac:chgData name="Lindsey Welstead" userId="747bf116-bc46-4ac1-b5d3-9315daab574a" providerId="ADAL" clId="{6FA8FEAF-A50B-44EE-9666-30EE4661DC96}" dt="2026-09-15T14:22:22.177" v="3063" actId="6549"/>
          <ac:graphicFrameMkLst>
            <pc:docMk/>
            <pc:sldMk cId="337808805" sldId="260"/>
            <ac:graphicFrameMk id="5" creationId="{590083F9-07D8-D08A-398C-EBE92ADB8EAF}"/>
          </ac:graphicFrameMkLst>
        </pc:graphicFrameChg>
        <pc:graphicFrameChg chg="add mod">
          <ac:chgData name="Lindsey Welstead" userId="747bf116-bc46-4ac1-b5d3-9315daab574a" providerId="ADAL" clId="{6FA8FEAF-A50B-44EE-9666-30EE4661DC96}" dt="2026-09-15T14:23:10.467" v="3064"/>
          <ac:graphicFrameMkLst>
            <pc:docMk/>
            <pc:sldMk cId="337808805" sldId="260"/>
            <ac:graphicFrameMk id="6" creationId="{1C62D777-A96D-27EB-F83A-B95B5DD8E4BD}"/>
          </ac:graphicFrameMkLst>
        </pc:graphicFrameChg>
        <pc:picChg chg="add">
          <ac:chgData name="Lindsey Welstead" userId="747bf116-bc46-4ac1-b5d3-9315daab574a" providerId="ADAL" clId="{6FA8FEAF-A50B-44EE-9666-30EE4661DC96}" dt="2026-09-15T08:51:19.850" v="59" actId="22"/>
          <ac:picMkLst>
            <pc:docMk/>
            <pc:sldMk cId="337808805" sldId="260"/>
            <ac:picMk id="3" creationId="{82D5FE5B-4D09-90B5-E8D2-3ABA2B233834}"/>
          </ac:picMkLst>
        </pc:picChg>
        <pc:picChg chg="add">
          <ac:chgData name="Lindsey Welstead" userId="747bf116-bc46-4ac1-b5d3-9315daab574a" providerId="ADAL" clId="{6FA8FEAF-A50B-44EE-9666-30EE4661DC96}" dt="2026-09-15T14:23:41.639" v="3065" actId="22"/>
          <ac:picMkLst>
            <pc:docMk/>
            <pc:sldMk cId="337808805" sldId="260"/>
            <ac:picMk id="8" creationId="{DEE366AD-6100-96E6-666F-671890E3C51C}"/>
          </ac:picMkLst>
        </pc:picChg>
      </pc:sldChg>
      <pc:sldChg chg="addSp modSp new mod">
        <pc:chgData name="Lindsey Welstead" userId="747bf116-bc46-4ac1-b5d3-9315daab574a" providerId="ADAL" clId="{6FA8FEAF-A50B-44EE-9666-30EE4661DC96}" dt="2026-09-15T14:20:17.113" v="3058" actId="20577"/>
        <pc:sldMkLst>
          <pc:docMk/>
          <pc:sldMk cId="557495525" sldId="261"/>
        </pc:sldMkLst>
        <pc:spChg chg="add mod">
          <ac:chgData name="Lindsey Welstead" userId="747bf116-bc46-4ac1-b5d3-9315daab574a" providerId="ADAL" clId="{6FA8FEAF-A50B-44EE-9666-30EE4661DC96}" dt="2026-09-15T12:45:14.073" v="2806" actId="20577"/>
          <ac:spMkLst>
            <pc:docMk/>
            <pc:sldMk cId="557495525" sldId="261"/>
            <ac:spMk id="4" creationId="{038F3507-4142-5456-8ED9-2D6E995DB1E3}"/>
          </ac:spMkLst>
        </pc:spChg>
        <pc:spChg chg="add mod">
          <ac:chgData name="Lindsey Welstead" userId="747bf116-bc46-4ac1-b5d3-9315daab574a" providerId="ADAL" clId="{6FA8FEAF-A50B-44EE-9666-30EE4661DC96}" dt="2026-09-15T14:20:17.113" v="3058" actId="20577"/>
          <ac:spMkLst>
            <pc:docMk/>
            <pc:sldMk cId="557495525" sldId="261"/>
            <ac:spMk id="5" creationId="{3C13560B-C5D5-F563-4A42-511350F546FB}"/>
          </ac:spMkLst>
        </pc:spChg>
        <pc:picChg chg="add">
          <ac:chgData name="Lindsey Welstead" userId="747bf116-bc46-4ac1-b5d3-9315daab574a" providerId="ADAL" clId="{6FA8FEAF-A50B-44EE-9666-30EE4661DC96}" dt="2026-09-15T10:58:50.597" v="1074" actId="22"/>
          <ac:picMkLst>
            <pc:docMk/>
            <pc:sldMk cId="557495525" sldId="261"/>
            <ac:picMk id="3" creationId="{189DD9AE-3D6F-AD1D-014B-6B24450185A3}"/>
          </ac:picMkLst>
        </pc:picChg>
      </pc:sldChg>
      <pc:sldChg chg="addSp modSp new mod">
        <pc:chgData name="Lindsey Welstead" userId="747bf116-bc46-4ac1-b5d3-9315daab574a" providerId="ADAL" clId="{6FA8FEAF-A50B-44EE-9666-30EE4661DC96}" dt="2026-09-15T14:26:56.853" v="3071" actId="1076"/>
        <pc:sldMkLst>
          <pc:docMk/>
          <pc:sldMk cId="2159613189" sldId="262"/>
        </pc:sldMkLst>
        <pc:picChg chg="add">
          <ac:chgData name="Lindsey Welstead" userId="747bf116-bc46-4ac1-b5d3-9315daab574a" providerId="ADAL" clId="{6FA8FEAF-A50B-44EE-9666-30EE4661DC96}" dt="2026-09-15T14:24:08.802" v="3067" actId="22"/>
          <ac:picMkLst>
            <pc:docMk/>
            <pc:sldMk cId="2159613189" sldId="262"/>
            <ac:picMk id="3" creationId="{009EB8A8-55C8-62E4-4502-8382BFE7E934}"/>
          </ac:picMkLst>
        </pc:picChg>
        <pc:picChg chg="add mod">
          <ac:chgData name="Lindsey Welstead" userId="747bf116-bc46-4ac1-b5d3-9315daab574a" providerId="ADAL" clId="{6FA8FEAF-A50B-44EE-9666-30EE4661DC96}" dt="2026-09-15T14:25:48.986" v="3069" actId="1076"/>
          <ac:picMkLst>
            <pc:docMk/>
            <pc:sldMk cId="2159613189" sldId="262"/>
            <ac:picMk id="5" creationId="{56313DE3-9EE0-8843-F985-4FE86769666C}"/>
          </ac:picMkLst>
        </pc:picChg>
        <pc:picChg chg="add mod">
          <ac:chgData name="Lindsey Welstead" userId="747bf116-bc46-4ac1-b5d3-9315daab574a" providerId="ADAL" clId="{6FA8FEAF-A50B-44EE-9666-30EE4661DC96}" dt="2026-09-15T14:26:56.853" v="3071" actId="1076"/>
          <ac:picMkLst>
            <pc:docMk/>
            <pc:sldMk cId="2159613189" sldId="262"/>
            <ac:picMk id="7" creationId="{8DFD54A6-0C2F-BCBF-3809-498F42279B90}"/>
          </ac:picMkLst>
        </pc:picChg>
      </pc:sldChg>
      <pc:sldChg chg="addSp modSp new mod">
        <pc:chgData name="Lindsey Welstead" userId="747bf116-bc46-4ac1-b5d3-9315daab574a" providerId="ADAL" clId="{6FA8FEAF-A50B-44EE-9666-30EE4661DC96}" dt="2026-09-15T14:35:07.334" v="3114" actId="20577"/>
        <pc:sldMkLst>
          <pc:docMk/>
          <pc:sldMk cId="4282294985" sldId="263"/>
        </pc:sldMkLst>
        <pc:spChg chg="add mod">
          <ac:chgData name="Lindsey Welstead" userId="747bf116-bc46-4ac1-b5d3-9315daab574a" providerId="ADAL" clId="{6FA8FEAF-A50B-44EE-9666-30EE4661DC96}" dt="2026-09-15T14:35:07.334" v="3114" actId="20577"/>
          <ac:spMkLst>
            <pc:docMk/>
            <pc:sldMk cId="4282294985" sldId="263"/>
            <ac:spMk id="6" creationId="{2E064511-FB60-40EF-602C-277BB553E2C6}"/>
          </ac:spMkLst>
        </pc:spChg>
        <pc:picChg chg="add">
          <ac:chgData name="Lindsey Welstead" userId="747bf116-bc46-4ac1-b5d3-9315daab574a" providerId="ADAL" clId="{6FA8FEAF-A50B-44EE-9666-30EE4661DC96}" dt="2026-09-15T14:27:13.445" v="3073" actId="22"/>
          <ac:picMkLst>
            <pc:docMk/>
            <pc:sldMk cId="4282294985" sldId="263"/>
            <ac:picMk id="3" creationId="{19620B2B-13D4-C4C1-EC07-4546185F96D6}"/>
          </ac:picMkLst>
        </pc:picChg>
        <pc:picChg chg="add mod">
          <ac:chgData name="Lindsey Welstead" userId="747bf116-bc46-4ac1-b5d3-9315daab574a" providerId="ADAL" clId="{6FA8FEAF-A50B-44EE-9666-30EE4661DC96}" dt="2026-09-15T14:34:23.863" v="3076" actId="1076"/>
          <ac:picMkLst>
            <pc:docMk/>
            <pc:sldMk cId="4282294985" sldId="263"/>
            <ac:picMk id="5" creationId="{C88782B1-1DA1-2273-1B06-B6789A18164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CA701-D2E8-A82A-0797-183954B93F1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8AAD6D0-73B0-F3AD-5002-1BFABBA2D3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33984B3-083A-DA8D-5FC5-EC7614113215}"/>
              </a:ext>
            </a:extLst>
          </p:cNvPr>
          <p:cNvSpPr>
            <a:spLocks noGrp="1"/>
          </p:cNvSpPr>
          <p:nvPr>
            <p:ph type="dt" sz="half" idx="10"/>
          </p:nvPr>
        </p:nvSpPr>
        <p:spPr/>
        <p:txBody>
          <a:bodyPr/>
          <a:lstStyle/>
          <a:p>
            <a:fld id="{49171E51-7683-4EBF-A988-8FE2D7F78F22}" type="datetimeFigureOut">
              <a:rPr lang="en-GB" smtClean="0"/>
              <a:t>15/09/2026</a:t>
            </a:fld>
            <a:endParaRPr lang="en-GB"/>
          </a:p>
        </p:txBody>
      </p:sp>
      <p:sp>
        <p:nvSpPr>
          <p:cNvPr id="5" name="Footer Placeholder 4">
            <a:extLst>
              <a:ext uri="{FF2B5EF4-FFF2-40B4-BE49-F238E27FC236}">
                <a16:creationId xmlns:a16="http://schemas.microsoft.com/office/drawing/2014/main" id="{EDBB67C0-543D-0D7C-7D7E-C9D106A1D1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CD6CEA-E824-21DC-2F2E-F3908A20B080}"/>
              </a:ext>
            </a:extLst>
          </p:cNvPr>
          <p:cNvSpPr>
            <a:spLocks noGrp="1"/>
          </p:cNvSpPr>
          <p:nvPr>
            <p:ph type="sldNum" sz="quarter" idx="12"/>
          </p:nvPr>
        </p:nvSpPr>
        <p:spPr/>
        <p:txBody>
          <a:bodyPr/>
          <a:lstStyle/>
          <a:p>
            <a:fld id="{10B3BA82-5072-4221-BCA3-F739960ECA8B}" type="slidenum">
              <a:rPr lang="en-GB" smtClean="0"/>
              <a:t>‹#›</a:t>
            </a:fld>
            <a:endParaRPr lang="en-GB"/>
          </a:p>
        </p:txBody>
      </p:sp>
    </p:spTree>
    <p:extLst>
      <p:ext uri="{BB962C8B-B14F-4D97-AF65-F5344CB8AC3E}">
        <p14:creationId xmlns:p14="http://schemas.microsoft.com/office/powerpoint/2010/main" val="4225449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14788-A7B1-BFA1-5A7E-579A02AC936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BDC5A2F-0260-E607-5AA4-5FBB93620B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065F16-7016-228B-D044-EBAC923F5B29}"/>
              </a:ext>
            </a:extLst>
          </p:cNvPr>
          <p:cNvSpPr>
            <a:spLocks noGrp="1"/>
          </p:cNvSpPr>
          <p:nvPr>
            <p:ph type="dt" sz="half" idx="10"/>
          </p:nvPr>
        </p:nvSpPr>
        <p:spPr/>
        <p:txBody>
          <a:bodyPr/>
          <a:lstStyle/>
          <a:p>
            <a:fld id="{49171E51-7683-4EBF-A988-8FE2D7F78F22}" type="datetimeFigureOut">
              <a:rPr lang="en-GB" smtClean="0"/>
              <a:t>15/09/2026</a:t>
            </a:fld>
            <a:endParaRPr lang="en-GB"/>
          </a:p>
        </p:txBody>
      </p:sp>
      <p:sp>
        <p:nvSpPr>
          <p:cNvPr id="5" name="Footer Placeholder 4">
            <a:extLst>
              <a:ext uri="{FF2B5EF4-FFF2-40B4-BE49-F238E27FC236}">
                <a16:creationId xmlns:a16="http://schemas.microsoft.com/office/drawing/2014/main" id="{989A65F3-9F1F-6F7B-9CFD-3E791D6F32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6ADF06-05AE-0F59-5FED-24881DB8018B}"/>
              </a:ext>
            </a:extLst>
          </p:cNvPr>
          <p:cNvSpPr>
            <a:spLocks noGrp="1"/>
          </p:cNvSpPr>
          <p:nvPr>
            <p:ph type="sldNum" sz="quarter" idx="12"/>
          </p:nvPr>
        </p:nvSpPr>
        <p:spPr/>
        <p:txBody>
          <a:bodyPr/>
          <a:lstStyle/>
          <a:p>
            <a:fld id="{10B3BA82-5072-4221-BCA3-F739960ECA8B}" type="slidenum">
              <a:rPr lang="en-GB" smtClean="0"/>
              <a:t>‹#›</a:t>
            </a:fld>
            <a:endParaRPr lang="en-GB"/>
          </a:p>
        </p:txBody>
      </p:sp>
    </p:spTree>
    <p:extLst>
      <p:ext uri="{BB962C8B-B14F-4D97-AF65-F5344CB8AC3E}">
        <p14:creationId xmlns:p14="http://schemas.microsoft.com/office/powerpoint/2010/main" val="376385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7B1F6-B3E1-DE52-EA2D-F2197CC480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EBA2928-03B8-7A1C-BE73-3EDB1512FF4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83654E-D072-DD3C-CA77-0BAEEF825262}"/>
              </a:ext>
            </a:extLst>
          </p:cNvPr>
          <p:cNvSpPr>
            <a:spLocks noGrp="1"/>
          </p:cNvSpPr>
          <p:nvPr>
            <p:ph type="dt" sz="half" idx="10"/>
          </p:nvPr>
        </p:nvSpPr>
        <p:spPr/>
        <p:txBody>
          <a:bodyPr/>
          <a:lstStyle/>
          <a:p>
            <a:fld id="{49171E51-7683-4EBF-A988-8FE2D7F78F22}" type="datetimeFigureOut">
              <a:rPr lang="en-GB" smtClean="0"/>
              <a:t>15/09/2026</a:t>
            </a:fld>
            <a:endParaRPr lang="en-GB"/>
          </a:p>
        </p:txBody>
      </p:sp>
      <p:sp>
        <p:nvSpPr>
          <p:cNvPr id="5" name="Footer Placeholder 4">
            <a:extLst>
              <a:ext uri="{FF2B5EF4-FFF2-40B4-BE49-F238E27FC236}">
                <a16:creationId xmlns:a16="http://schemas.microsoft.com/office/drawing/2014/main" id="{F10B6E40-6AA1-4B87-5760-A72CD0BA2C2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99FDE6-F026-2E16-8021-D05B83012409}"/>
              </a:ext>
            </a:extLst>
          </p:cNvPr>
          <p:cNvSpPr>
            <a:spLocks noGrp="1"/>
          </p:cNvSpPr>
          <p:nvPr>
            <p:ph type="sldNum" sz="quarter" idx="12"/>
          </p:nvPr>
        </p:nvSpPr>
        <p:spPr/>
        <p:txBody>
          <a:bodyPr/>
          <a:lstStyle/>
          <a:p>
            <a:fld id="{10B3BA82-5072-4221-BCA3-F739960ECA8B}" type="slidenum">
              <a:rPr lang="en-GB" smtClean="0"/>
              <a:t>‹#›</a:t>
            </a:fld>
            <a:endParaRPr lang="en-GB"/>
          </a:p>
        </p:txBody>
      </p:sp>
    </p:spTree>
    <p:extLst>
      <p:ext uri="{BB962C8B-B14F-4D97-AF65-F5344CB8AC3E}">
        <p14:creationId xmlns:p14="http://schemas.microsoft.com/office/powerpoint/2010/main" val="4053233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C02E0-1028-6626-F987-EE53327930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3E3842E-B19F-B0FD-0B0C-1DC4BDC1C7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C88292C-6CB3-DC8B-8468-524FFC822A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4CD94C0-7771-E111-B022-B5BDA0109F01}"/>
              </a:ext>
            </a:extLst>
          </p:cNvPr>
          <p:cNvSpPr>
            <a:spLocks noGrp="1"/>
          </p:cNvSpPr>
          <p:nvPr>
            <p:ph type="dt" sz="half" idx="10"/>
          </p:nvPr>
        </p:nvSpPr>
        <p:spPr/>
        <p:txBody>
          <a:bodyPr/>
          <a:lstStyle/>
          <a:p>
            <a:fld id="{49171E51-7683-4EBF-A988-8FE2D7F78F22}" type="datetimeFigureOut">
              <a:rPr lang="en-GB" smtClean="0"/>
              <a:t>15/09/2026</a:t>
            </a:fld>
            <a:endParaRPr lang="en-GB"/>
          </a:p>
        </p:txBody>
      </p:sp>
      <p:sp>
        <p:nvSpPr>
          <p:cNvPr id="6" name="Footer Placeholder 5">
            <a:extLst>
              <a:ext uri="{FF2B5EF4-FFF2-40B4-BE49-F238E27FC236}">
                <a16:creationId xmlns:a16="http://schemas.microsoft.com/office/drawing/2014/main" id="{97FA0E6C-7B0E-57AF-284C-2D88927F58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67CE9B-3291-3A06-1D09-2F249B2B14A6}"/>
              </a:ext>
            </a:extLst>
          </p:cNvPr>
          <p:cNvSpPr>
            <a:spLocks noGrp="1"/>
          </p:cNvSpPr>
          <p:nvPr>
            <p:ph type="sldNum" sz="quarter" idx="12"/>
          </p:nvPr>
        </p:nvSpPr>
        <p:spPr/>
        <p:txBody>
          <a:bodyPr/>
          <a:lstStyle/>
          <a:p>
            <a:fld id="{10B3BA82-5072-4221-BCA3-F739960ECA8B}" type="slidenum">
              <a:rPr lang="en-GB" smtClean="0"/>
              <a:t>‹#›</a:t>
            </a:fld>
            <a:endParaRPr lang="en-GB"/>
          </a:p>
        </p:txBody>
      </p:sp>
    </p:spTree>
    <p:extLst>
      <p:ext uri="{BB962C8B-B14F-4D97-AF65-F5344CB8AC3E}">
        <p14:creationId xmlns:p14="http://schemas.microsoft.com/office/powerpoint/2010/main" val="2573613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386D1-9641-CC9B-0DE8-646352D820B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0F7D459-2F08-83B6-6D54-D810DF4B99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A3AC18-1761-A268-374C-F20DB6DF52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CBECDFD-7F06-47C9-0999-4CC787290D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DF2C02-691E-8B32-2A9B-163B5039CB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8F103E5-1D4F-366E-6DB2-A9EF2B89C584}"/>
              </a:ext>
            </a:extLst>
          </p:cNvPr>
          <p:cNvSpPr>
            <a:spLocks noGrp="1"/>
          </p:cNvSpPr>
          <p:nvPr>
            <p:ph type="dt" sz="half" idx="10"/>
          </p:nvPr>
        </p:nvSpPr>
        <p:spPr/>
        <p:txBody>
          <a:bodyPr/>
          <a:lstStyle/>
          <a:p>
            <a:fld id="{49171E51-7683-4EBF-A988-8FE2D7F78F22}" type="datetimeFigureOut">
              <a:rPr lang="en-GB" smtClean="0"/>
              <a:t>15/09/2026</a:t>
            </a:fld>
            <a:endParaRPr lang="en-GB"/>
          </a:p>
        </p:txBody>
      </p:sp>
      <p:sp>
        <p:nvSpPr>
          <p:cNvPr id="8" name="Footer Placeholder 7">
            <a:extLst>
              <a:ext uri="{FF2B5EF4-FFF2-40B4-BE49-F238E27FC236}">
                <a16:creationId xmlns:a16="http://schemas.microsoft.com/office/drawing/2014/main" id="{CC808EF4-E134-2303-5A49-CE6F493D30F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5F9DBB2-8867-205B-A949-571AF9A487CB}"/>
              </a:ext>
            </a:extLst>
          </p:cNvPr>
          <p:cNvSpPr>
            <a:spLocks noGrp="1"/>
          </p:cNvSpPr>
          <p:nvPr>
            <p:ph type="sldNum" sz="quarter" idx="12"/>
          </p:nvPr>
        </p:nvSpPr>
        <p:spPr/>
        <p:txBody>
          <a:bodyPr/>
          <a:lstStyle/>
          <a:p>
            <a:fld id="{10B3BA82-5072-4221-BCA3-F739960ECA8B}" type="slidenum">
              <a:rPr lang="en-GB" smtClean="0"/>
              <a:t>‹#›</a:t>
            </a:fld>
            <a:endParaRPr lang="en-GB"/>
          </a:p>
        </p:txBody>
      </p:sp>
    </p:spTree>
    <p:extLst>
      <p:ext uri="{BB962C8B-B14F-4D97-AF65-F5344CB8AC3E}">
        <p14:creationId xmlns:p14="http://schemas.microsoft.com/office/powerpoint/2010/main" val="1195290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A3ACC-A35E-46AB-2CA5-F0D51FA28E6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55A6814-D0FE-B5E7-943F-FF7D297AB2AB}"/>
              </a:ext>
            </a:extLst>
          </p:cNvPr>
          <p:cNvSpPr>
            <a:spLocks noGrp="1"/>
          </p:cNvSpPr>
          <p:nvPr>
            <p:ph type="dt" sz="half" idx="10"/>
          </p:nvPr>
        </p:nvSpPr>
        <p:spPr/>
        <p:txBody>
          <a:bodyPr/>
          <a:lstStyle/>
          <a:p>
            <a:fld id="{49171E51-7683-4EBF-A988-8FE2D7F78F22}" type="datetimeFigureOut">
              <a:rPr lang="en-GB" smtClean="0"/>
              <a:t>15/09/2026</a:t>
            </a:fld>
            <a:endParaRPr lang="en-GB"/>
          </a:p>
        </p:txBody>
      </p:sp>
      <p:sp>
        <p:nvSpPr>
          <p:cNvPr id="4" name="Footer Placeholder 3">
            <a:extLst>
              <a:ext uri="{FF2B5EF4-FFF2-40B4-BE49-F238E27FC236}">
                <a16:creationId xmlns:a16="http://schemas.microsoft.com/office/drawing/2014/main" id="{1C31C5A8-43BC-4DE2-EFB6-A82C1EA861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3C44859-B73B-AA9E-B063-09A43A60F820}"/>
              </a:ext>
            </a:extLst>
          </p:cNvPr>
          <p:cNvSpPr>
            <a:spLocks noGrp="1"/>
          </p:cNvSpPr>
          <p:nvPr>
            <p:ph type="sldNum" sz="quarter" idx="12"/>
          </p:nvPr>
        </p:nvSpPr>
        <p:spPr/>
        <p:txBody>
          <a:bodyPr/>
          <a:lstStyle/>
          <a:p>
            <a:fld id="{10B3BA82-5072-4221-BCA3-F739960ECA8B}" type="slidenum">
              <a:rPr lang="en-GB" smtClean="0"/>
              <a:t>‹#›</a:t>
            </a:fld>
            <a:endParaRPr lang="en-GB"/>
          </a:p>
        </p:txBody>
      </p:sp>
    </p:spTree>
    <p:extLst>
      <p:ext uri="{BB962C8B-B14F-4D97-AF65-F5344CB8AC3E}">
        <p14:creationId xmlns:p14="http://schemas.microsoft.com/office/powerpoint/2010/main" val="703306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1C4844-F5AC-39A9-9C3F-80D65463B4D5}"/>
              </a:ext>
            </a:extLst>
          </p:cNvPr>
          <p:cNvSpPr>
            <a:spLocks noGrp="1"/>
          </p:cNvSpPr>
          <p:nvPr>
            <p:ph type="dt" sz="half" idx="10"/>
          </p:nvPr>
        </p:nvSpPr>
        <p:spPr/>
        <p:txBody>
          <a:bodyPr/>
          <a:lstStyle/>
          <a:p>
            <a:fld id="{49171E51-7683-4EBF-A988-8FE2D7F78F22}" type="datetimeFigureOut">
              <a:rPr lang="en-GB" smtClean="0"/>
              <a:t>15/09/2026</a:t>
            </a:fld>
            <a:endParaRPr lang="en-GB"/>
          </a:p>
        </p:txBody>
      </p:sp>
      <p:sp>
        <p:nvSpPr>
          <p:cNvPr id="3" name="Footer Placeholder 2">
            <a:extLst>
              <a:ext uri="{FF2B5EF4-FFF2-40B4-BE49-F238E27FC236}">
                <a16:creationId xmlns:a16="http://schemas.microsoft.com/office/drawing/2014/main" id="{79AB26F8-D64B-4EAD-703E-6091D02C3ED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3DF0173-3E5E-0977-7816-C57DBF753CCA}"/>
              </a:ext>
            </a:extLst>
          </p:cNvPr>
          <p:cNvSpPr>
            <a:spLocks noGrp="1"/>
          </p:cNvSpPr>
          <p:nvPr>
            <p:ph type="sldNum" sz="quarter" idx="12"/>
          </p:nvPr>
        </p:nvSpPr>
        <p:spPr/>
        <p:txBody>
          <a:bodyPr/>
          <a:lstStyle/>
          <a:p>
            <a:fld id="{10B3BA82-5072-4221-BCA3-F739960ECA8B}" type="slidenum">
              <a:rPr lang="en-GB" smtClean="0"/>
              <a:t>‹#›</a:t>
            </a:fld>
            <a:endParaRPr lang="en-GB"/>
          </a:p>
        </p:txBody>
      </p:sp>
    </p:spTree>
    <p:extLst>
      <p:ext uri="{BB962C8B-B14F-4D97-AF65-F5344CB8AC3E}">
        <p14:creationId xmlns:p14="http://schemas.microsoft.com/office/powerpoint/2010/main" val="2677228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DEF05-657C-0E5D-EB1A-F26CB0B235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1745626-05DE-6B86-0961-4377CD351D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9EFACCD-37A5-0FF0-EA18-6CA9EC2E2F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53C662-7298-4743-9E2E-2A0BE1BE8C27}"/>
              </a:ext>
            </a:extLst>
          </p:cNvPr>
          <p:cNvSpPr>
            <a:spLocks noGrp="1"/>
          </p:cNvSpPr>
          <p:nvPr>
            <p:ph type="dt" sz="half" idx="10"/>
          </p:nvPr>
        </p:nvSpPr>
        <p:spPr/>
        <p:txBody>
          <a:bodyPr/>
          <a:lstStyle/>
          <a:p>
            <a:fld id="{49171E51-7683-4EBF-A988-8FE2D7F78F22}" type="datetimeFigureOut">
              <a:rPr lang="en-GB" smtClean="0"/>
              <a:t>15/09/2026</a:t>
            </a:fld>
            <a:endParaRPr lang="en-GB"/>
          </a:p>
        </p:txBody>
      </p:sp>
      <p:sp>
        <p:nvSpPr>
          <p:cNvPr id="6" name="Footer Placeholder 5">
            <a:extLst>
              <a:ext uri="{FF2B5EF4-FFF2-40B4-BE49-F238E27FC236}">
                <a16:creationId xmlns:a16="http://schemas.microsoft.com/office/drawing/2014/main" id="{A9FD583A-39F5-EC0E-2ACD-2559B16D22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AC6CABC-EECE-5049-839C-6FAAC535EAFF}"/>
              </a:ext>
            </a:extLst>
          </p:cNvPr>
          <p:cNvSpPr>
            <a:spLocks noGrp="1"/>
          </p:cNvSpPr>
          <p:nvPr>
            <p:ph type="sldNum" sz="quarter" idx="12"/>
          </p:nvPr>
        </p:nvSpPr>
        <p:spPr/>
        <p:txBody>
          <a:bodyPr/>
          <a:lstStyle/>
          <a:p>
            <a:fld id="{10B3BA82-5072-4221-BCA3-F739960ECA8B}" type="slidenum">
              <a:rPr lang="en-GB" smtClean="0"/>
              <a:t>‹#›</a:t>
            </a:fld>
            <a:endParaRPr lang="en-GB"/>
          </a:p>
        </p:txBody>
      </p:sp>
    </p:spTree>
    <p:extLst>
      <p:ext uri="{BB962C8B-B14F-4D97-AF65-F5344CB8AC3E}">
        <p14:creationId xmlns:p14="http://schemas.microsoft.com/office/powerpoint/2010/main" val="2380727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CF4E4-B1ED-FF7F-40C7-F67DD5DF17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32A580E-FB94-AEBB-F757-E42E05A944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DF38FFD-B383-B57C-99FE-6432099026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E79082-0185-D0E3-B456-BDF9E1BBACF6}"/>
              </a:ext>
            </a:extLst>
          </p:cNvPr>
          <p:cNvSpPr>
            <a:spLocks noGrp="1"/>
          </p:cNvSpPr>
          <p:nvPr>
            <p:ph type="dt" sz="half" idx="10"/>
          </p:nvPr>
        </p:nvSpPr>
        <p:spPr/>
        <p:txBody>
          <a:bodyPr/>
          <a:lstStyle/>
          <a:p>
            <a:fld id="{49171E51-7683-4EBF-A988-8FE2D7F78F22}" type="datetimeFigureOut">
              <a:rPr lang="en-GB" smtClean="0"/>
              <a:t>15/09/2026</a:t>
            </a:fld>
            <a:endParaRPr lang="en-GB"/>
          </a:p>
        </p:txBody>
      </p:sp>
      <p:sp>
        <p:nvSpPr>
          <p:cNvPr id="6" name="Footer Placeholder 5">
            <a:extLst>
              <a:ext uri="{FF2B5EF4-FFF2-40B4-BE49-F238E27FC236}">
                <a16:creationId xmlns:a16="http://schemas.microsoft.com/office/drawing/2014/main" id="{2C2B52E3-FA79-CFF3-7B5E-B6126F4382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D99922-4930-AA13-E11B-BB90CE7031E7}"/>
              </a:ext>
            </a:extLst>
          </p:cNvPr>
          <p:cNvSpPr>
            <a:spLocks noGrp="1"/>
          </p:cNvSpPr>
          <p:nvPr>
            <p:ph type="sldNum" sz="quarter" idx="12"/>
          </p:nvPr>
        </p:nvSpPr>
        <p:spPr/>
        <p:txBody>
          <a:bodyPr/>
          <a:lstStyle/>
          <a:p>
            <a:fld id="{10B3BA82-5072-4221-BCA3-F739960ECA8B}" type="slidenum">
              <a:rPr lang="en-GB" smtClean="0"/>
              <a:t>‹#›</a:t>
            </a:fld>
            <a:endParaRPr lang="en-GB"/>
          </a:p>
        </p:txBody>
      </p:sp>
    </p:spTree>
    <p:extLst>
      <p:ext uri="{BB962C8B-B14F-4D97-AF65-F5344CB8AC3E}">
        <p14:creationId xmlns:p14="http://schemas.microsoft.com/office/powerpoint/2010/main" val="873394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29A2A-4D92-88C9-1278-ADAF090C6E9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65027B-B29E-7F6D-A69A-FBF31955892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909888-3239-ECFB-066A-A54695A6EDF5}"/>
              </a:ext>
            </a:extLst>
          </p:cNvPr>
          <p:cNvSpPr>
            <a:spLocks noGrp="1"/>
          </p:cNvSpPr>
          <p:nvPr>
            <p:ph type="dt" sz="half" idx="10"/>
          </p:nvPr>
        </p:nvSpPr>
        <p:spPr/>
        <p:txBody>
          <a:bodyPr/>
          <a:lstStyle/>
          <a:p>
            <a:fld id="{49171E51-7683-4EBF-A988-8FE2D7F78F22}" type="datetimeFigureOut">
              <a:rPr lang="en-GB" smtClean="0"/>
              <a:t>15/09/2026</a:t>
            </a:fld>
            <a:endParaRPr lang="en-GB"/>
          </a:p>
        </p:txBody>
      </p:sp>
      <p:sp>
        <p:nvSpPr>
          <p:cNvPr id="5" name="Footer Placeholder 4">
            <a:extLst>
              <a:ext uri="{FF2B5EF4-FFF2-40B4-BE49-F238E27FC236}">
                <a16:creationId xmlns:a16="http://schemas.microsoft.com/office/drawing/2014/main" id="{5A9FADFA-D532-5AB3-28ED-AD5648F6B5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834F7F-BFFC-259D-385D-38FD824059F4}"/>
              </a:ext>
            </a:extLst>
          </p:cNvPr>
          <p:cNvSpPr>
            <a:spLocks noGrp="1"/>
          </p:cNvSpPr>
          <p:nvPr>
            <p:ph type="sldNum" sz="quarter" idx="12"/>
          </p:nvPr>
        </p:nvSpPr>
        <p:spPr/>
        <p:txBody>
          <a:bodyPr/>
          <a:lstStyle/>
          <a:p>
            <a:fld id="{10B3BA82-5072-4221-BCA3-F739960ECA8B}" type="slidenum">
              <a:rPr lang="en-GB" smtClean="0"/>
              <a:t>‹#›</a:t>
            </a:fld>
            <a:endParaRPr lang="en-GB"/>
          </a:p>
        </p:txBody>
      </p:sp>
    </p:spTree>
    <p:extLst>
      <p:ext uri="{BB962C8B-B14F-4D97-AF65-F5344CB8AC3E}">
        <p14:creationId xmlns:p14="http://schemas.microsoft.com/office/powerpoint/2010/main" val="306038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6F259F-8474-D992-0C74-3779BC172C4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FA477FE-0696-50CB-45E9-EBC9661319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906A33-C320-FA0B-96C8-AB5EA90F7A47}"/>
              </a:ext>
            </a:extLst>
          </p:cNvPr>
          <p:cNvSpPr>
            <a:spLocks noGrp="1"/>
          </p:cNvSpPr>
          <p:nvPr>
            <p:ph type="dt" sz="half" idx="10"/>
          </p:nvPr>
        </p:nvSpPr>
        <p:spPr/>
        <p:txBody>
          <a:bodyPr/>
          <a:lstStyle/>
          <a:p>
            <a:fld id="{49171E51-7683-4EBF-A988-8FE2D7F78F22}" type="datetimeFigureOut">
              <a:rPr lang="en-GB" smtClean="0"/>
              <a:t>15/09/2026</a:t>
            </a:fld>
            <a:endParaRPr lang="en-GB"/>
          </a:p>
        </p:txBody>
      </p:sp>
      <p:sp>
        <p:nvSpPr>
          <p:cNvPr id="5" name="Footer Placeholder 4">
            <a:extLst>
              <a:ext uri="{FF2B5EF4-FFF2-40B4-BE49-F238E27FC236}">
                <a16:creationId xmlns:a16="http://schemas.microsoft.com/office/drawing/2014/main" id="{9CFC54F2-41AE-5E19-5E80-15B7C3DE45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C5B7D8-DED0-8FF3-10B8-A0982AD00251}"/>
              </a:ext>
            </a:extLst>
          </p:cNvPr>
          <p:cNvSpPr>
            <a:spLocks noGrp="1"/>
          </p:cNvSpPr>
          <p:nvPr>
            <p:ph type="sldNum" sz="quarter" idx="12"/>
          </p:nvPr>
        </p:nvSpPr>
        <p:spPr/>
        <p:txBody>
          <a:bodyPr/>
          <a:lstStyle/>
          <a:p>
            <a:fld id="{10B3BA82-5072-4221-BCA3-F739960ECA8B}" type="slidenum">
              <a:rPr lang="en-GB" smtClean="0"/>
              <a:t>‹#›</a:t>
            </a:fld>
            <a:endParaRPr lang="en-GB"/>
          </a:p>
        </p:txBody>
      </p:sp>
    </p:spTree>
    <p:extLst>
      <p:ext uri="{BB962C8B-B14F-4D97-AF65-F5344CB8AC3E}">
        <p14:creationId xmlns:p14="http://schemas.microsoft.com/office/powerpoint/2010/main" val="1760166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3A7660-A1C0-AF90-7BAD-CD8FB10531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F12DA8E-4A6A-3449-7182-D7857A61EF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13AEEA-6757-C3DA-449C-620C870DF2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9171E51-7683-4EBF-A988-8FE2D7F78F22}" type="datetimeFigureOut">
              <a:rPr lang="en-GB" smtClean="0"/>
              <a:t>15/09/2026</a:t>
            </a:fld>
            <a:endParaRPr lang="en-GB"/>
          </a:p>
        </p:txBody>
      </p:sp>
      <p:sp>
        <p:nvSpPr>
          <p:cNvPr id="5" name="Footer Placeholder 4">
            <a:extLst>
              <a:ext uri="{FF2B5EF4-FFF2-40B4-BE49-F238E27FC236}">
                <a16:creationId xmlns:a16="http://schemas.microsoft.com/office/drawing/2014/main" id="{6F0D5090-4AB8-A602-30F3-86B6387712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EA7B62F-9FCE-ABBC-13AC-87BBAD357B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0B3BA82-5072-4221-BCA3-F739960ECA8B}" type="slidenum">
              <a:rPr lang="en-GB" smtClean="0"/>
              <a:t>‹#›</a:t>
            </a:fld>
            <a:endParaRPr lang="en-GB"/>
          </a:p>
        </p:txBody>
      </p:sp>
    </p:spTree>
    <p:extLst>
      <p:ext uri="{BB962C8B-B14F-4D97-AF65-F5344CB8AC3E}">
        <p14:creationId xmlns:p14="http://schemas.microsoft.com/office/powerpoint/2010/main" val="1677798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21D38A-27F5-622F-88A1-21E4BA7C29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18" y="531875"/>
            <a:ext cx="2375825" cy="1677925"/>
          </a:xfrm>
          <a:prstGeom prst="rect">
            <a:avLst/>
          </a:prstGeom>
        </p:spPr>
      </p:pic>
      <p:pic>
        <p:nvPicPr>
          <p:cNvPr id="5" name="Picture 4">
            <a:extLst>
              <a:ext uri="{FF2B5EF4-FFF2-40B4-BE49-F238E27FC236}">
                <a16:creationId xmlns:a16="http://schemas.microsoft.com/office/drawing/2014/main" id="{B386A831-D2C9-3C40-D985-5D4208EBA468}"/>
              </a:ext>
            </a:extLst>
          </p:cNvPr>
          <p:cNvPicPr>
            <a:picLocks noChangeAspect="1"/>
          </p:cNvPicPr>
          <p:nvPr/>
        </p:nvPicPr>
        <p:blipFill>
          <a:blip r:embed="rId3"/>
          <a:stretch>
            <a:fillRect/>
          </a:stretch>
        </p:blipFill>
        <p:spPr>
          <a:xfrm>
            <a:off x="8152884" y="526689"/>
            <a:ext cx="2905641" cy="1683111"/>
          </a:xfrm>
          <a:prstGeom prst="rect">
            <a:avLst/>
          </a:prstGeom>
        </p:spPr>
      </p:pic>
      <p:sp>
        <p:nvSpPr>
          <p:cNvPr id="6" name="TextBox 5">
            <a:extLst>
              <a:ext uri="{FF2B5EF4-FFF2-40B4-BE49-F238E27FC236}">
                <a16:creationId xmlns:a16="http://schemas.microsoft.com/office/drawing/2014/main" id="{B713F9DF-0F35-6425-15C8-E76FE709B517}"/>
              </a:ext>
            </a:extLst>
          </p:cNvPr>
          <p:cNvSpPr txBox="1"/>
          <p:nvPr/>
        </p:nvSpPr>
        <p:spPr>
          <a:xfrm>
            <a:off x="2838450" y="714375"/>
            <a:ext cx="5181600" cy="954107"/>
          </a:xfrm>
          <a:prstGeom prst="rect">
            <a:avLst/>
          </a:prstGeom>
          <a:noFill/>
        </p:spPr>
        <p:txBody>
          <a:bodyPr wrap="square" rtlCol="0">
            <a:spAutoFit/>
          </a:bodyPr>
          <a:lstStyle/>
          <a:p>
            <a:pPr algn="ctr"/>
            <a:r>
              <a:rPr lang="en-GB" sz="2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Ashurst CE Aided Primary School</a:t>
            </a:r>
          </a:p>
          <a:p>
            <a:pPr algn="ctr"/>
            <a:r>
              <a:rPr lang="en-GB" sz="2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Climate Action Plan</a:t>
            </a:r>
          </a:p>
        </p:txBody>
      </p:sp>
      <p:sp>
        <p:nvSpPr>
          <p:cNvPr id="7" name="TextBox 6">
            <a:extLst>
              <a:ext uri="{FF2B5EF4-FFF2-40B4-BE49-F238E27FC236}">
                <a16:creationId xmlns:a16="http://schemas.microsoft.com/office/drawing/2014/main" id="{AD9F87F4-5B0D-DA89-71CC-73F6DB1D6B12}"/>
              </a:ext>
            </a:extLst>
          </p:cNvPr>
          <p:cNvSpPr txBox="1"/>
          <p:nvPr/>
        </p:nvSpPr>
        <p:spPr>
          <a:xfrm>
            <a:off x="2993043" y="1668482"/>
            <a:ext cx="5027007" cy="369332"/>
          </a:xfrm>
          <a:prstGeom prst="rect">
            <a:avLst/>
          </a:prstGeom>
          <a:noFill/>
        </p:spPr>
        <p:txBody>
          <a:bodyPr wrap="square" rtlCol="0">
            <a:spAutoFit/>
          </a:bodyPr>
          <a:lstStyle/>
          <a:p>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September 2026 – due for review September 2027</a:t>
            </a:r>
          </a:p>
        </p:txBody>
      </p:sp>
      <p:sp>
        <p:nvSpPr>
          <p:cNvPr id="8" name="TextBox 7">
            <a:extLst>
              <a:ext uri="{FF2B5EF4-FFF2-40B4-BE49-F238E27FC236}">
                <a16:creationId xmlns:a16="http://schemas.microsoft.com/office/drawing/2014/main" id="{A64389E4-46B8-CD06-1945-B897EFEB6D57}"/>
              </a:ext>
            </a:extLst>
          </p:cNvPr>
          <p:cNvSpPr txBox="1"/>
          <p:nvPr/>
        </p:nvSpPr>
        <p:spPr>
          <a:xfrm>
            <a:off x="1047750" y="2619375"/>
            <a:ext cx="10153650" cy="3139321"/>
          </a:xfrm>
          <a:prstGeom prst="rect">
            <a:avLst/>
          </a:prstGeom>
          <a:noFill/>
        </p:spPr>
        <p:txBody>
          <a:bodyPr wrap="square" rtlCol="0">
            <a:spAutoFit/>
          </a:bodyPr>
          <a:lstStyle/>
          <a:p>
            <a:pPr algn="just"/>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Our aim:</a:t>
            </a:r>
          </a:p>
          <a:p>
            <a:pPr algn="just"/>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We take pride in ‘achieving together with love, hope and joy’ and we will proactively engage pupils, staff, parents, governors and the wider school community in our efforts to encourage biodiversity, conserve water, support sustainability, reduce our carbon footprint and, ultimately, act as custodians for our world.</a:t>
            </a:r>
          </a:p>
          <a:p>
            <a:pPr algn="just"/>
            <a:endPar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just"/>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Our target areas:</a:t>
            </a:r>
          </a:p>
          <a:p>
            <a:pPr algn="just"/>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Decarbonisation – improving energy efficiency across the school to reduce our carbon footprint</a:t>
            </a:r>
          </a:p>
          <a:p>
            <a:pPr algn="just"/>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Biodiversity – increase knowledge and support sustainability through planting and wildlife habitats</a:t>
            </a:r>
          </a:p>
          <a:p>
            <a:pPr algn="just"/>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Adaptation and Resilience – promoting water conservation</a:t>
            </a:r>
          </a:p>
          <a:p>
            <a:pPr algn="just"/>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Climate Education and Green Skills – commitment to Net Zero aspirations and nurture a sustainable future</a:t>
            </a:r>
          </a:p>
          <a:p>
            <a:pPr algn="just"/>
            <a:endPar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3889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28A532-F453-2695-C151-4FF75117A30D}"/>
              </a:ext>
            </a:extLst>
          </p:cNvPr>
          <p:cNvPicPr>
            <a:picLocks noChangeAspect="1"/>
          </p:cNvPicPr>
          <p:nvPr/>
        </p:nvPicPr>
        <p:blipFill>
          <a:blip r:embed="rId2"/>
          <a:stretch>
            <a:fillRect/>
          </a:stretch>
        </p:blipFill>
        <p:spPr>
          <a:xfrm>
            <a:off x="2105328" y="204895"/>
            <a:ext cx="6205491" cy="6277439"/>
          </a:xfrm>
          <a:prstGeom prst="rect">
            <a:avLst/>
          </a:prstGeom>
        </p:spPr>
      </p:pic>
      <p:sp>
        <p:nvSpPr>
          <p:cNvPr id="4" name="TextBox 3">
            <a:extLst>
              <a:ext uri="{FF2B5EF4-FFF2-40B4-BE49-F238E27FC236}">
                <a16:creationId xmlns:a16="http://schemas.microsoft.com/office/drawing/2014/main" id="{3F3724FA-DBA7-A83B-37B3-73BE53E7ADF5}"/>
              </a:ext>
            </a:extLst>
          </p:cNvPr>
          <p:cNvSpPr txBox="1"/>
          <p:nvPr/>
        </p:nvSpPr>
        <p:spPr>
          <a:xfrm>
            <a:off x="8083296" y="5715000"/>
            <a:ext cx="4270248" cy="369332"/>
          </a:xfrm>
          <a:prstGeom prst="rect">
            <a:avLst/>
          </a:prstGeom>
          <a:noFill/>
        </p:spPr>
        <p:txBody>
          <a:bodyPr wrap="square" rtlCol="0">
            <a:spAutoFit/>
          </a:bodyPr>
          <a:lstStyle/>
          <a:p>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Data from report run in September 2026</a:t>
            </a:r>
          </a:p>
        </p:txBody>
      </p:sp>
      <p:pic>
        <p:nvPicPr>
          <p:cNvPr id="5" name="Picture 4">
            <a:extLst>
              <a:ext uri="{FF2B5EF4-FFF2-40B4-BE49-F238E27FC236}">
                <a16:creationId xmlns:a16="http://schemas.microsoft.com/office/drawing/2014/main" id="{0B84F38C-1AB1-9FF1-C289-B9B4F90490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087" y="204896"/>
            <a:ext cx="1487426" cy="1050494"/>
          </a:xfrm>
          <a:prstGeom prst="rect">
            <a:avLst/>
          </a:prstGeom>
        </p:spPr>
      </p:pic>
    </p:spTree>
    <p:extLst>
      <p:ext uri="{BB962C8B-B14F-4D97-AF65-F5344CB8AC3E}">
        <p14:creationId xmlns:p14="http://schemas.microsoft.com/office/powerpoint/2010/main" val="4019822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9737D64-BF4B-FD73-F8E8-A34F0E9DC0E5}"/>
              </a:ext>
            </a:extLst>
          </p:cNvPr>
          <p:cNvSpPr txBox="1"/>
          <p:nvPr/>
        </p:nvSpPr>
        <p:spPr>
          <a:xfrm>
            <a:off x="987552" y="1305342"/>
            <a:ext cx="10232136" cy="4801314"/>
          </a:xfrm>
          <a:prstGeom prst="rect">
            <a:avLst/>
          </a:prstGeom>
          <a:noFill/>
        </p:spPr>
        <p:txBody>
          <a:bodyPr wrap="square">
            <a:spAutoFit/>
          </a:bodyPr>
          <a:lstStyle/>
          <a:p>
            <a:pPr algn="just"/>
            <a:endParaRPr lang="en-GB" sz="1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just"/>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We signed up to the Let’s Go Zero campaign and completed the Count Your Carbon exercise in March 2025 and again in September 2026. </a:t>
            </a:r>
            <a:endParaRPr lang="en-GB" sz="1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just"/>
            <a:endPar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just"/>
            <a:r>
              <a:rPr lang="en-GB" sz="1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In March 2025, our fuel usage was 11% of our carbon footprint at 9.7 tCO</a:t>
            </a:r>
            <a:r>
              <a:rPr lang="en-GB" sz="12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2</a:t>
            </a:r>
            <a:r>
              <a:rPr lang="en-GB" sz="1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e per year, and electricity was 5% and 3.9 tCO</a:t>
            </a:r>
            <a:r>
              <a:rPr lang="en-GB" sz="12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2</a:t>
            </a:r>
            <a:r>
              <a:rPr lang="en-GB" sz="1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e.</a:t>
            </a:r>
          </a:p>
          <a:p>
            <a:pPr algn="just"/>
            <a:endParaRPr lang="en-GB" sz="1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just"/>
            <a:r>
              <a:rPr lang="en-GB" sz="1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Since the removal of our oil heating system and installation of two air source heat pumps in August 2025, the emissions relating to electricity have increased slightly to 8% and 5 tCO</a:t>
            </a:r>
            <a:r>
              <a:rPr lang="en-GB" sz="12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2</a:t>
            </a:r>
            <a:r>
              <a:rPr lang="en-GB" sz="1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e, but there are now no fuel usage emissions.</a:t>
            </a:r>
          </a:p>
          <a:p>
            <a:pPr algn="just"/>
            <a:endParaRPr lang="en-GB" sz="1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just"/>
            <a:r>
              <a:rPr lang="en-GB" sz="1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This has been a significant step in reducing greenhouse gases, lowering energy use through high efficiency, and maintaining a consistent ambient temperature in the school building.</a:t>
            </a:r>
          </a:p>
          <a:p>
            <a:pPr algn="just"/>
            <a:endParaRPr lang="en-GB" sz="1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just"/>
            <a:r>
              <a:rPr lang="en-GB" sz="1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The costs have been similar: </a:t>
            </a:r>
          </a:p>
          <a:p>
            <a:pPr algn="just"/>
            <a:r>
              <a:rPr lang="en-GB" sz="1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Aug2024 to Jul2025 oil and electricity	£5,700</a:t>
            </a:r>
          </a:p>
          <a:p>
            <a:pPr algn="just"/>
            <a:r>
              <a:rPr lang="en-GB" sz="1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Aug2025 to Jul2026 electricity only	£6,140</a:t>
            </a:r>
            <a:endParaRPr lang="en-GB" dirty="0"/>
          </a:p>
        </p:txBody>
      </p:sp>
      <p:pic>
        <p:nvPicPr>
          <p:cNvPr id="3" name="Picture 2">
            <a:extLst>
              <a:ext uri="{FF2B5EF4-FFF2-40B4-BE49-F238E27FC236}">
                <a16:creationId xmlns:a16="http://schemas.microsoft.com/office/drawing/2014/main" id="{F7D59DE0-9137-5E87-4692-595E98EF45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087" y="204896"/>
            <a:ext cx="1487426" cy="1050494"/>
          </a:xfrm>
          <a:prstGeom prst="rect">
            <a:avLst/>
          </a:prstGeom>
        </p:spPr>
      </p:pic>
      <p:sp>
        <p:nvSpPr>
          <p:cNvPr id="4" name="TextBox 3">
            <a:extLst>
              <a:ext uri="{FF2B5EF4-FFF2-40B4-BE49-F238E27FC236}">
                <a16:creationId xmlns:a16="http://schemas.microsoft.com/office/drawing/2014/main" id="{54CDA808-9723-087E-591A-E327A4533AEB}"/>
              </a:ext>
            </a:extLst>
          </p:cNvPr>
          <p:cNvSpPr txBox="1"/>
          <p:nvPr/>
        </p:nvSpPr>
        <p:spPr>
          <a:xfrm>
            <a:off x="1810513" y="428625"/>
            <a:ext cx="7133462" cy="523220"/>
          </a:xfrm>
          <a:prstGeom prst="rect">
            <a:avLst/>
          </a:prstGeom>
          <a:noFill/>
        </p:spPr>
        <p:txBody>
          <a:bodyPr wrap="square" rtlCol="0">
            <a:spAutoFit/>
          </a:bodyPr>
          <a:lstStyle/>
          <a:p>
            <a:r>
              <a:rPr lang="en-GB" sz="2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What has been achieved to date?</a:t>
            </a:r>
          </a:p>
        </p:txBody>
      </p:sp>
    </p:spTree>
    <p:extLst>
      <p:ext uri="{BB962C8B-B14F-4D97-AF65-F5344CB8AC3E}">
        <p14:creationId xmlns:p14="http://schemas.microsoft.com/office/powerpoint/2010/main" val="1951059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9DD9AE-3D6F-AD1D-014B-6B24450185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087" y="204896"/>
            <a:ext cx="1487426" cy="1050494"/>
          </a:xfrm>
          <a:prstGeom prst="rect">
            <a:avLst/>
          </a:prstGeom>
        </p:spPr>
      </p:pic>
      <p:sp>
        <p:nvSpPr>
          <p:cNvPr id="4" name="TextBox 3">
            <a:extLst>
              <a:ext uri="{FF2B5EF4-FFF2-40B4-BE49-F238E27FC236}">
                <a16:creationId xmlns:a16="http://schemas.microsoft.com/office/drawing/2014/main" id="{038F3507-4142-5456-8ED9-2D6E995DB1E3}"/>
              </a:ext>
            </a:extLst>
          </p:cNvPr>
          <p:cNvSpPr txBox="1"/>
          <p:nvPr/>
        </p:nvSpPr>
        <p:spPr>
          <a:xfrm>
            <a:off x="1810513" y="429768"/>
            <a:ext cx="9436607" cy="523220"/>
          </a:xfrm>
          <a:prstGeom prst="rect">
            <a:avLst/>
          </a:prstGeom>
          <a:noFill/>
        </p:spPr>
        <p:txBody>
          <a:bodyPr wrap="square" rtlCol="0">
            <a:spAutoFit/>
          </a:bodyPr>
          <a:lstStyle/>
          <a:p>
            <a:r>
              <a:rPr lang="en-GB" sz="2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What else have we achieved, and continue to implement?</a:t>
            </a:r>
          </a:p>
        </p:txBody>
      </p:sp>
      <p:sp>
        <p:nvSpPr>
          <p:cNvPr id="5" name="TextBox 4">
            <a:extLst>
              <a:ext uri="{FF2B5EF4-FFF2-40B4-BE49-F238E27FC236}">
                <a16:creationId xmlns:a16="http://schemas.microsoft.com/office/drawing/2014/main" id="{3C13560B-C5D5-F563-4A42-511350F546FB}"/>
              </a:ext>
            </a:extLst>
          </p:cNvPr>
          <p:cNvSpPr txBox="1"/>
          <p:nvPr/>
        </p:nvSpPr>
        <p:spPr>
          <a:xfrm>
            <a:off x="1066800" y="1177860"/>
            <a:ext cx="10314432" cy="5355312"/>
          </a:xfrm>
          <a:prstGeom prst="rect">
            <a:avLst/>
          </a:prstGeom>
          <a:noFill/>
        </p:spPr>
        <p:txBody>
          <a:bodyPr wrap="square" rtlCol="0">
            <a:spAutoFit/>
          </a:bodyPr>
          <a:lstStyle/>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Insulation of loft space above Headteacher’s office</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Replacement of window frames in Mouse Class to eliminate draughts and prevent heat loss</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Supporting car sharing as most pupils are driven to our rural school </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Recycling bins in all classrooms, office and staff kitchen</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Children shown how to reuse clean plastic milk bottles as watering cans</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Creation of mud kitchen and benches by parents from upcycled materials such as pallets and wood</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Low water use urinals to reduce flushing water</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All lighting, PCs, laptops and smartboards switched off when not in use</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Point-of-use hot water tap in staff kitchen used instead of kettle</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Second-hand uniform available, as well as non-logo items to make uniform accessible</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Signed up to Bag2School scheme - collecting and reusing textiles </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Books – often sourced from second-hand suppliers, and pre-loved books sold back to them, particularly those businesses that are mindful of sustainability and their carbon footprint</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Gardening Club	– composting fruit peelings from the Schools Fruit and Vegetable Scheme, making goods from appropriate foraging, garden produce to support The Wholesome Warehouse, planting trees, and learning about creatures such as worms that have key roles in their own wildlife environments</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Bird boxes installed in trees in Kings Grove</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Litter picking to raise awareness of protecting our local area by keeping it tidy</a:t>
            </a:r>
          </a:p>
          <a:p>
            <a:pPr marL="285750" indent="-285750">
              <a:buFont typeface="Courier New" panose="02070309020205020404" pitchFamily="49" charset="0"/>
              <a:buChar char="o"/>
            </a:pPr>
            <a:r>
              <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Stewardship at St. James’ church – carrying out surveys of flora and fauna and monitoring changes</a:t>
            </a:r>
          </a:p>
        </p:txBody>
      </p:sp>
    </p:spTree>
    <p:extLst>
      <p:ext uri="{BB962C8B-B14F-4D97-AF65-F5344CB8AC3E}">
        <p14:creationId xmlns:p14="http://schemas.microsoft.com/office/powerpoint/2010/main" val="557495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D5FE5B-4D09-90B5-E8D2-3ABA2B2338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087" y="204896"/>
            <a:ext cx="1487426" cy="1050494"/>
          </a:xfrm>
          <a:prstGeom prst="rect">
            <a:avLst/>
          </a:prstGeom>
        </p:spPr>
      </p:pic>
      <p:sp>
        <p:nvSpPr>
          <p:cNvPr id="4" name="TextBox 3">
            <a:extLst>
              <a:ext uri="{FF2B5EF4-FFF2-40B4-BE49-F238E27FC236}">
                <a16:creationId xmlns:a16="http://schemas.microsoft.com/office/drawing/2014/main" id="{97F2C167-5BC0-403D-71FA-DA33050A4BE0}"/>
              </a:ext>
            </a:extLst>
          </p:cNvPr>
          <p:cNvSpPr txBox="1"/>
          <p:nvPr/>
        </p:nvSpPr>
        <p:spPr>
          <a:xfrm>
            <a:off x="1810513" y="484632"/>
            <a:ext cx="8659367" cy="523220"/>
          </a:xfrm>
          <a:prstGeom prst="rect">
            <a:avLst/>
          </a:prstGeom>
          <a:noFill/>
        </p:spPr>
        <p:txBody>
          <a:bodyPr wrap="square" rtlCol="0">
            <a:spAutoFit/>
          </a:bodyPr>
          <a:lstStyle/>
          <a:p>
            <a:r>
              <a:rPr lang="en-GB" sz="28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What else can we do? Our Climate Action Plan:</a:t>
            </a:r>
          </a:p>
        </p:txBody>
      </p:sp>
      <p:pic>
        <p:nvPicPr>
          <p:cNvPr id="8" name="Picture 7">
            <a:extLst>
              <a:ext uri="{FF2B5EF4-FFF2-40B4-BE49-F238E27FC236}">
                <a16:creationId xmlns:a16="http://schemas.microsoft.com/office/drawing/2014/main" id="{DEE366AD-6100-96E6-666F-671890E3C51C}"/>
              </a:ext>
            </a:extLst>
          </p:cNvPr>
          <p:cNvPicPr>
            <a:picLocks noChangeAspect="1"/>
          </p:cNvPicPr>
          <p:nvPr/>
        </p:nvPicPr>
        <p:blipFill>
          <a:blip r:embed="rId3"/>
          <a:stretch>
            <a:fillRect/>
          </a:stretch>
        </p:blipFill>
        <p:spPr>
          <a:xfrm>
            <a:off x="1270914" y="1533260"/>
            <a:ext cx="9650172" cy="3791479"/>
          </a:xfrm>
          <a:prstGeom prst="rect">
            <a:avLst/>
          </a:prstGeom>
        </p:spPr>
      </p:pic>
    </p:spTree>
    <p:extLst>
      <p:ext uri="{BB962C8B-B14F-4D97-AF65-F5344CB8AC3E}">
        <p14:creationId xmlns:p14="http://schemas.microsoft.com/office/powerpoint/2010/main" val="337808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9EB8A8-55C8-62E4-4502-8382BFE7E9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087" y="204896"/>
            <a:ext cx="1487426" cy="1050494"/>
          </a:xfrm>
          <a:prstGeom prst="rect">
            <a:avLst/>
          </a:prstGeom>
        </p:spPr>
      </p:pic>
      <p:pic>
        <p:nvPicPr>
          <p:cNvPr id="5" name="Picture 4">
            <a:extLst>
              <a:ext uri="{FF2B5EF4-FFF2-40B4-BE49-F238E27FC236}">
                <a16:creationId xmlns:a16="http://schemas.microsoft.com/office/drawing/2014/main" id="{56313DE3-9EE0-8843-F985-4FE86769666C}"/>
              </a:ext>
            </a:extLst>
          </p:cNvPr>
          <p:cNvPicPr>
            <a:picLocks noChangeAspect="1"/>
          </p:cNvPicPr>
          <p:nvPr/>
        </p:nvPicPr>
        <p:blipFill>
          <a:blip r:embed="rId3"/>
          <a:stretch>
            <a:fillRect/>
          </a:stretch>
        </p:blipFill>
        <p:spPr>
          <a:xfrm>
            <a:off x="1251861" y="1328557"/>
            <a:ext cx="9688277" cy="2581635"/>
          </a:xfrm>
          <a:prstGeom prst="rect">
            <a:avLst/>
          </a:prstGeom>
        </p:spPr>
      </p:pic>
      <p:pic>
        <p:nvPicPr>
          <p:cNvPr id="7" name="Picture 6">
            <a:extLst>
              <a:ext uri="{FF2B5EF4-FFF2-40B4-BE49-F238E27FC236}">
                <a16:creationId xmlns:a16="http://schemas.microsoft.com/office/drawing/2014/main" id="{8DFD54A6-0C2F-BCBF-3809-498F42279B90}"/>
              </a:ext>
            </a:extLst>
          </p:cNvPr>
          <p:cNvPicPr>
            <a:picLocks noChangeAspect="1"/>
          </p:cNvPicPr>
          <p:nvPr/>
        </p:nvPicPr>
        <p:blipFill>
          <a:blip r:embed="rId4"/>
          <a:stretch>
            <a:fillRect/>
          </a:stretch>
        </p:blipFill>
        <p:spPr>
          <a:xfrm>
            <a:off x="1232808" y="4167051"/>
            <a:ext cx="9707330" cy="1952898"/>
          </a:xfrm>
          <a:prstGeom prst="rect">
            <a:avLst/>
          </a:prstGeom>
        </p:spPr>
      </p:pic>
    </p:spTree>
    <p:extLst>
      <p:ext uri="{BB962C8B-B14F-4D97-AF65-F5344CB8AC3E}">
        <p14:creationId xmlns:p14="http://schemas.microsoft.com/office/powerpoint/2010/main" val="2159613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620B2B-13D4-C4C1-EC07-4546185F96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087" y="204896"/>
            <a:ext cx="1487426" cy="1050494"/>
          </a:xfrm>
          <a:prstGeom prst="rect">
            <a:avLst/>
          </a:prstGeom>
        </p:spPr>
      </p:pic>
      <p:pic>
        <p:nvPicPr>
          <p:cNvPr id="5" name="Picture 4">
            <a:extLst>
              <a:ext uri="{FF2B5EF4-FFF2-40B4-BE49-F238E27FC236}">
                <a16:creationId xmlns:a16="http://schemas.microsoft.com/office/drawing/2014/main" id="{C88782B1-1DA1-2273-1B06-B6789A181647}"/>
              </a:ext>
            </a:extLst>
          </p:cNvPr>
          <p:cNvPicPr>
            <a:picLocks noChangeAspect="1"/>
          </p:cNvPicPr>
          <p:nvPr/>
        </p:nvPicPr>
        <p:blipFill>
          <a:blip r:embed="rId3"/>
          <a:stretch>
            <a:fillRect/>
          </a:stretch>
        </p:blipFill>
        <p:spPr>
          <a:xfrm>
            <a:off x="1242335" y="1619113"/>
            <a:ext cx="9707330" cy="1962424"/>
          </a:xfrm>
          <a:prstGeom prst="rect">
            <a:avLst/>
          </a:prstGeom>
        </p:spPr>
      </p:pic>
      <p:sp>
        <p:nvSpPr>
          <p:cNvPr id="6" name="TextBox 5">
            <a:extLst>
              <a:ext uri="{FF2B5EF4-FFF2-40B4-BE49-F238E27FC236}">
                <a16:creationId xmlns:a16="http://schemas.microsoft.com/office/drawing/2014/main" id="{2E064511-FB60-40EF-602C-277BB553E2C6}"/>
              </a:ext>
            </a:extLst>
          </p:cNvPr>
          <p:cNvSpPr txBox="1"/>
          <p:nvPr/>
        </p:nvSpPr>
        <p:spPr>
          <a:xfrm>
            <a:off x="3714750" y="5286375"/>
            <a:ext cx="4933950" cy="369332"/>
          </a:xfrm>
          <a:prstGeom prst="rect">
            <a:avLst/>
          </a:prstGeom>
          <a:noFill/>
        </p:spPr>
        <p:txBody>
          <a:bodyPr wrap="square" rtlCol="0">
            <a:spAutoFit/>
          </a:bodyPr>
          <a:lstStyle/>
          <a:p>
            <a:pPr algn="ctr"/>
            <a:r>
              <a:rPr lang="en-GB">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Due for review September 2027</a:t>
            </a:r>
            <a:endParaRPr lang="en-GB"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22949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386</TotalTime>
  <Words>564</Words>
  <Application>Microsoft Office PowerPoint</Application>
  <PresentationFormat>Widescreen</PresentationFormat>
  <Paragraphs>44</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Aptos</vt:lpstr>
      <vt:lpstr>Aptos Display</vt:lpstr>
      <vt:lpstr>Arial</vt:lpstr>
      <vt:lpstr>Calibri</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Lindsey Welstead</dc:creator>
  <cp:lastModifiedBy>Lindsey Welstead</cp:lastModifiedBy>
  <cp:revision>1</cp:revision>
  <dcterms:created xsi:type="dcterms:W3CDTF">2026-09-14T14:11:26Z</dcterms:created>
  <dcterms:modified xsi:type="dcterms:W3CDTF">2026-09-15T14:35:09Z</dcterms:modified>
</cp:coreProperties>
</file>